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71" r:id="rId6"/>
    <p:sldId id="300" r:id="rId7"/>
    <p:sldId id="293" r:id="rId8"/>
    <p:sldId id="294" r:id="rId9"/>
    <p:sldId id="265" r:id="rId10"/>
    <p:sldId id="295" r:id="rId11"/>
    <p:sldId id="296" r:id="rId12"/>
    <p:sldId id="299" r:id="rId13"/>
    <p:sldId id="297" r:id="rId14"/>
    <p:sldId id="258" r:id="rId15"/>
    <p:sldId id="298" r:id="rId16"/>
    <p:sldId id="301" r:id="rId17"/>
    <p:sldId id="302" r:id="rId18"/>
    <p:sldId id="303" r:id="rId19"/>
    <p:sldId id="304" r:id="rId20"/>
    <p:sldId id="287" r:id="rId21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EB69F06-6B82-4621-A46E-D5FF6E6A2293}">
          <p14:sldIdLst>
            <p14:sldId id="256"/>
            <p14:sldId id="257"/>
            <p14:sldId id="271"/>
            <p14:sldId id="300"/>
            <p14:sldId id="293"/>
            <p14:sldId id="294"/>
            <p14:sldId id="265"/>
            <p14:sldId id="295"/>
            <p14:sldId id="296"/>
            <p14:sldId id="299"/>
            <p14:sldId id="297"/>
            <p14:sldId id="258"/>
            <p14:sldId id="298"/>
            <p14:sldId id="301"/>
            <p14:sldId id="302"/>
            <p14:sldId id="303"/>
            <p14:sldId id="304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C1E17F"/>
    <a:srgbClr val="98C63B"/>
    <a:srgbClr val="95C439"/>
    <a:srgbClr val="BEE078"/>
    <a:srgbClr val="B8DC70"/>
    <a:srgbClr val="BCDF74"/>
    <a:srgbClr val="659637"/>
    <a:srgbClr val="66973B"/>
    <a:srgbClr val="6D9B47"/>
    <a:srgbClr val="91C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7813-6BE8-4CA9-9479-88DBCCFC23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8E08B7-F37B-4035-88F3-66F1BA0369B7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2.xml"/><Relationship Id="rId4" Type="http://schemas.openxmlformats.org/officeDocument/2006/relationships/image" Target="../media/image15.png"/><Relationship Id="rId3" Type="http://schemas.openxmlformats.org/officeDocument/2006/relationships/tags" Target="../tags/tag1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2490" y="1470660"/>
            <a:ext cx="8639175" cy="1093470"/>
          </a:xfrm>
        </p:spPr>
        <p:txBody>
          <a:bodyPr/>
          <a:lstStyle/>
          <a:p>
            <a:r>
              <a:rPr lang="en-US" altLang="zh-CN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Electrical vegetable slicer</a:t>
            </a:r>
            <a:endParaRPr lang="en-US" altLang="zh-CN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10105" y="2882389"/>
            <a:ext cx="6427177" cy="1093298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spc="3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LS-17</a:t>
            </a:r>
            <a:endParaRPr lang="en-US" altLang="zh-CN" sz="5400" spc="300" dirty="0">
              <a:solidFill>
                <a:schemeClr val="tx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赵海洋-瞬间的永恒(钢琴曲)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09855"/>
            <a:ext cx="619125" cy="619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3429000"/>
            <a:ext cx="3257550" cy="307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4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9545"/>
            <a:ext cx="6110605" cy="651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cer video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87670" y="367665"/>
            <a:ext cx="3797300" cy="6490335"/>
          </a:xfrm>
          <a:prstGeom prst="rect">
            <a:avLst/>
          </a:prstGeom>
        </p:spPr>
      </p:pic>
      <p:sp>
        <p:nvSpPr>
          <p:cNvPr id="43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07010" y="482600"/>
            <a:ext cx="5072380" cy="1226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7. Product working 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video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821055" y="3169285"/>
            <a:ext cx="384365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Click to enjoy video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360545" y="3307080"/>
            <a:ext cx="2778760" cy="25971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6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3" grpId="0"/>
      <p:bldP spid="43" grpId="1"/>
      <p:bldP spid="3" grpId="0"/>
      <p:bldP spid="3" grpId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3"/>
          <p:cNvSpPr>
            <a:spLocks noGrp="1"/>
          </p:cNvSpPr>
          <p:nvPr/>
        </p:nvSpPr>
        <p:spPr>
          <a:xfrm>
            <a:off x="394335" y="271145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7.Product picture in different colors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2220" y="1021080"/>
            <a:ext cx="2962910" cy="569341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/>
        </p:nvSpPr>
        <p:spPr>
          <a:xfrm>
            <a:off x="394335" y="1021080"/>
            <a:ext cx="2423795" cy="6324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sky blue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20" y="1242060"/>
            <a:ext cx="2921000" cy="54724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954645" y="312420"/>
            <a:ext cx="3694430" cy="708660"/>
          </a:xfrm>
        </p:spPr>
        <p:txBody>
          <a:bodyPr>
            <a:no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creamy white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8" grpId="0"/>
      <p:bldP spid="8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3"/>
          <p:cNvSpPr>
            <a:spLocks noGrp="1"/>
          </p:cNvSpPr>
          <p:nvPr/>
        </p:nvSpPr>
        <p:spPr>
          <a:xfrm>
            <a:off x="713740" y="32893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7. Product pictures in different colors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848995"/>
            <a:ext cx="3568065" cy="5859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15" y="328930"/>
            <a:ext cx="3952875" cy="640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3"/>
          <p:cNvSpPr>
            <a:spLocks noGrp="1"/>
          </p:cNvSpPr>
          <p:nvPr/>
        </p:nvSpPr>
        <p:spPr>
          <a:xfrm>
            <a:off x="713740" y="32893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7. Product pictures in different colors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0" y="848995"/>
            <a:ext cx="3392170" cy="59315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845" y="328930"/>
            <a:ext cx="3600450" cy="638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3"/>
          <p:cNvSpPr>
            <a:spLocks noGrp="1"/>
          </p:cNvSpPr>
          <p:nvPr/>
        </p:nvSpPr>
        <p:spPr>
          <a:xfrm>
            <a:off x="713740" y="32893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7. Product pictures in different colors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4455" y="848995"/>
            <a:ext cx="3309620" cy="5902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770" y="285750"/>
            <a:ext cx="3840480" cy="6466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3"/>
          <p:cNvSpPr>
            <a:spLocks noGrp="1"/>
          </p:cNvSpPr>
          <p:nvPr/>
        </p:nvSpPr>
        <p:spPr>
          <a:xfrm>
            <a:off x="713740" y="32893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7. Product pictures in different colors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2055" y="848995"/>
            <a:ext cx="3192780" cy="5914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90" y="266700"/>
            <a:ext cx="4014470" cy="6549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4485" y="833755"/>
            <a:ext cx="3302000" cy="5930900"/>
          </a:xfrm>
          <a:prstGeom prst="rect">
            <a:avLst/>
          </a:prstGeom>
        </p:spPr>
      </p:pic>
      <p:sp>
        <p:nvSpPr>
          <p:cNvPr id="43" name="标题 3"/>
          <p:cNvSpPr>
            <a:spLocks noGrp="1"/>
          </p:cNvSpPr>
          <p:nvPr/>
        </p:nvSpPr>
        <p:spPr>
          <a:xfrm>
            <a:off x="626745" y="32893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7. Product pictures in different colors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920" y="116840"/>
            <a:ext cx="3797935" cy="664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38885" y="556260"/>
            <a:ext cx="8263890" cy="1055370"/>
          </a:xfrm>
        </p:spPr>
        <p:txBody>
          <a:bodyPr>
            <a:normAutofit fontScale="90000"/>
          </a:bodyPr>
          <a:lstStyle/>
          <a:p>
            <a:r>
              <a:rPr lang="en-US" altLang="zh-CN" sz="6600" dirty="0">
                <a:latin typeface="黑体" panose="02010609060101010101" pitchFamily="49" charset="-122"/>
                <a:ea typeface="黑体" panose="02010609060101010101" pitchFamily="49" charset="-122"/>
              </a:rPr>
              <a:t>Thanks for watching</a:t>
            </a:r>
            <a:endParaRPr lang="en-US" altLang="zh-CN"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3890" y="1847215"/>
            <a:ext cx="4548505" cy="4738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02005" y="405130"/>
            <a:ext cx="4361180" cy="648970"/>
          </a:xfrm>
        </p:spPr>
        <p:txBody>
          <a:bodyPr>
            <a:normAutofit/>
          </a:bodyPr>
          <a:lstStyle/>
          <a:p>
            <a:r>
              <a:rPr lang="en-US" altLang="zh-CN" sz="2800" b="1" u="sng" dirty="0">
                <a:solidFill>
                  <a:srgbClr val="FFFFE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Products specifications:</a:t>
            </a:r>
            <a:endParaRPr lang="en-US" altLang="zh-CN" sz="2800" b="1" u="sng" dirty="0">
              <a:solidFill>
                <a:srgbClr val="FFFFE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304800" y="1407160"/>
            <a:ext cx="5447030" cy="5205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*</a:t>
            </a:r>
            <a:r>
              <a:rPr 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220V~50/60Hz, 95W, VDE plug </a:t>
            </a:r>
            <a:endParaRPr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*Large size inlet</a:t>
            </a:r>
            <a:endParaRPr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*Different sizes of grid knife are available for selection</a:t>
            </a:r>
            <a:endParaRPr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*</a:t>
            </a:r>
            <a:r>
              <a:rPr 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ON/OFF</a:t>
            </a:r>
            <a:r>
              <a:rPr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switch</a:t>
            </a:r>
            <a:endParaRPr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*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DC motor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keep working around 2H</a:t>
            </a:r>
            <a:endParaRPr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5575" y="921385"/>
            <a:ext cx="5200015" cy="5200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3"/>
          <p:cNvSpPr>
            <a:spLocks noGrp="1"/>
          </p:cNvSpPr>
          <p:nvPr/>
        </p:nvSpPr>
        <p:spPr>
          <a:xfrm>
            <a:off x="394335" y="271145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1.Product size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4880" y="1488440"/>
            <a:ext cx="3495040" cy="5149215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3200400" y="922020"/>
            <a:ext cx="5791200" cy="725170"/>
          </a:xfrm>
        </p:spPr>
        <p:txBody>
          <a:bodyPr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Product size: 160*150*320mm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8" grpId="0" build="p"/>
      <p:bldP spid="8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5625" y="1026795"/>
            <a:ext cx="4067810" cy="5647055"/>
          </a:xfrm>
          <a:prstGeom prst="rect">
            <a:avLst/>
          </a:prstGeom>
        </p:spPr>
      </p:pic>
      <p:sp>
        <p:nvSpPr>
          <p:cNvPr id="43" name="标题 3"/>
          <p:cNvSpPr>
            <a:spLocks noGrp="1"/>
          </p:cNvSpPr>
          <p:nvPr/>
        </p:nvSpPr>
        <p:spPr>
          <a:xfrm>
            <a:off x="1119505" y="32893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 Easy to start(ON/OFF switch)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详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791210"/>
            <a:ext cx="7871460" cy="4211320"/>
          </a:xfrm>
          <a:prstGeom prst="rect">
            <a:avLst/>
          </a:prstGeom>
        </p:spPr>
      </p:pic>
      <p:sp>
        <p:nvSpPr>
          <p:cNvPr id="43" name="标题 3"/>
          <p:cNvSpPr>
            <a:spLocks noGrp="1"/>
          </p:cNvSpPr>
          <p:nvPr/>
        </p:nvSpPr>
        <p:spPr>
          <a:xfrm>
            <a:off x="394335" y="238125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3.Motor &amp; Blades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1597660" y="5035550"/>
            <a:ext cx="5791200" cy="1682115"/>
          </a:xfrm>
        </p:spPr>
        <p:txBody>
          <a:bodyPr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Long life using DC motor 2H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cutting ingredients in seconds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Three designs SUS blades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8" grpId="0" build="p"/>
      <p:bldP spid="8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465" y="956945"/>
            <a:ext cx="4792345" cy="5111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35" y="4575810"/>
            <a:ext cx="6042660" cy="2172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30" y="238125"/>
            <a:ext cx="6040755" cy="2007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335" y="2388235"/>
            <a:ext cx="6040755" cy="2080895"/>
          </a:xfrm>
          <a:prstGeom prst="rect">
            <a:avLst/>
          </a:prstGeom>
        </p:spPr>
      </p:pic>
      <p:sp>
        <p:nvSpPr>
          <p:cNvPr id="43" name="标题 3"/>
          <p:cNvSpPr>
            <a:spLocks noGrp="1"/>
          </p:cNvSpPr>
          <p:nvPr/>
        </p:nvSpPr>
        <p:spPr>
          <a:xfrm>
            <a:off x="394335" y="238125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4. Blades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3"/>
          <p:cNvSpPr>
            <a:spLocks noGrp="1"/>
          </p:cNvSpPr>
          <p:nvPr/>
        </p:nvSpPr>
        <p:spPr>
          <a:xfrm>
            <a:off x="394335" y="45974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5.Product details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" y="2444750"/>
            <a:ext cx="6438900" cy="41148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4902835" y="1059180"/>
            <a:ext cx="5791200" cy="1305560"/>
          </a:xfrm>
        </p:spPr>
        <p:txBody>
          <a:bodyPr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98 MM knife barrel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9*6.8CM large feeding hole 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5" grpId="0" build="p"/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详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0" y="1099820"/>
            <a:ext cx="9339580" cy="5412105"/>
          </a:xfrm>
          <a:prstGeom prst="rect">
            <a:avLst/>
          </a:prstGeom>
        </p:spPr>
      </p:pic>
      <p:sp>
        <p:nvSpPr>
          <p:cNvPr id="43" name="标题 3"/>
          <p:cNvSpPr>
            <a:spLocks noGrp="1"/>
          </p:cNvSpPr>
          <p:nvPr/>
        </p:nvSpPr>
        <p:spPr>
          <a:xfrm>
            <a:off x="394335" y="45974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6. Advantages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详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0" y="1355090"/>
            <a:ext cx="9171940" cy="5319395"/>
          </a:xfrm>
          <a:prstGeom prst="rect">
            <a:avLst/>
          </a:prstGeom>
        </p:spPr>
      </p:pic>
      <p:sp>
        <p:nvSpPr>
          <p:cNvPr id="43" name="标题 3"/>
          <p:cNvSpPr>
            <a:spLocks noGrp="1"/>
          </p:cNvSpPr>
          <p:nvPr/>
        </p:nvSpPr>
        <p:spPr>
          <a:xfrm>
            <a:off x="1525270" y="328930"/>
            <a:ext cx="5885815" cy="52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6. Advantages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433*4554*1112*111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.xml><?xml version="1.0" encoding="utf-8"?>
<p:tagLst xmlns:p="http://schemas.openxmlformats.org/presentationml/2006/main">
  <p:tag name="COMMONDATA" val="eyJoZGlkIjoiODkwYWM2NmQ3NjJjZmJjODEyZjQxMmNlMjQ2OTdlMWMifQ==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807</Words>
  <Application>WPS 演示</Application>
  <PresentationFormat>宽屏</PresentationFormat>
  <Paragraphs>59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Wingdings 3</vt:lpstr>
      <vt:lpstr>Symbol</vt:lpstr>
      <vt:lpstr>Arial</vt:lpstr>
      <vt:lpstr>黑体</vt:lpstr>
      <vt:lpstr>Segoe UI Black</vt:lpstr>
      <vt:lpstr>微软雅黑</vt:lpstr>
      <vt:lpstr>Arial Unicode MS</vt:lpstr>
      <vt:lpstr>Trebuchet MS</vt:lpstr>
      <vt:lpstr>方正姚体</vt:lpstr>
      <vt:lpstr>Segoe Print</vt:lpstr>
      <vt:lpstr>华文新魏</vt:lpstr>
      <vt:lpstr>Calibri</vt:lpstr>
      <vt:lpstr>平面</vt:lpstr>
      <vt:lpstr>Electrical vegetable slicer</vt:lpstr>
      <vt:lpstr>Products specifications: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creamy 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耐茵破壁加热料理机</dc:title>
  <dc:creator>Jeff Ho</dc:creator>
  <cp:lastModifiedBy>KatharineBetterlif</cp:lastModifiedBy>
  <cp:revision>144</cp:revision>
  <dcterms:created xsi:type="dcterms:W3CDTF">2018-11-08T00:52:00Z</dcterms:created>
  <dcterms:modified xsi:type="dcterms:W3CDTF">2023-09-25T01:57:40Z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KSORubyTemplateID">
    <vt:lpwstr>13</vt:lpwstr>
  </property>
  <property fmtid="{D5CDD505-2E9C-101B-9397-08002B2CF9AE}" pid="4" name="ICV">
    <vt:lpwstr>351B16BDD69647BEBA60695B9BFFBADC_12</vt:lpwstr>
  </property>
</Properties>
</file>